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6" r:id="rId3"/>
    <p:sldId id="354" r:id="rId4"/>
    <p:sldId id="371" r:id="rId5"/>
    <p:sldId id="327" r:id="rId6"/>
    <p:sldId id="368" r:id="rId7"/>
    <p:sldId id="369" r:id="rId8"/>
    <p:sldId id="370" r:id="rId9"/>
    <p:sldId id="274" r:id="rId10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945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059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200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169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0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gif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5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3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Energie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31075"/>
            <a:ext cx="3217538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3.1 Energie omzetten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44445" t="5860" r="42795" b="17961"/>
          <a:stretch/>
        </p:blipFill>
        <p:spPr>
          <a:xfrm>
            <a:off x="2963" y="2439977"/>
            <a:ext cx="1616709" cy="3456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l="29918" t="5484" r="44767" b="6611"/>
          <a:stretch/>
        </p:blipFill>
        <p:spPr>
          <a:xfrm>
            <a:off x="5004047" y="2439977"/>
            <a:ext cx="2376265" cy="3456000"/>
          </a:xfrm>
          <a:prstGeom prst="rect">
            <a:avLst/>
          </a:prstGeom>
        </p:spPr>
      </p:pic>
      <p:pic>
        <p:nvPicPr>
          <p:cNvPr id="14" name="Picture 2" descr="Afbeeldingsresultaat voor dieselmotor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91" r="24585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Start – </a:t>
            </a:r>
            <a:r>
              <a:rPr lang="nl-NL" dirty="0" smtClean="0"/>
              <a:t>H6 </a:t>
            </a:r>
            <a:r>
              <a:rPr lang="nl-NL" dirty="0" smtClean="0"/>
              <a:t>‘Energie’</a:t>
            </a:r>
          </a:p>
          <a:p>
            <a:pPr lvl="3"/>
            <a:endParaRPr lang="nl-NL" dirty="0" smtClean="0"/>
          </a:p>
          <a:p>
            <a:r>
              <a:rPr lang="nl-NL" dirty="0"/>
              <a:t>6</a:t>
            </a:r>
            <a:r>
              <a:rPr lang="nl-NL" dirty="0" smtClean="0"/>
              <a:t>.1 </a:t>
            </a:r>
            <a:r>
              <a:rPr lang="nl-NL" dirty="0" smtClean="0"/>
              <a:t>Energie </a:t>
            </a:r>
            <a:r>
              <a:rPr lang="nl-NL" dirty="0" smtClean="0"/>
              <a:t>gebruiken</a:t>
            </a:r>
          </a:p>
          <a:p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53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§6.1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Energie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gebruiken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356991"/>
            <a:ext cx="8679012" cy="2646465"/>
          </a:xfrm>
        </p:spPr>
        <p:txBody>
          <a:bodyPr>
            <a:normAutofit lnSpcReduction="1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een aantal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energieomzetters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benoemen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bent bekend met de acht soorten energie die worden genoemd in deze paragraaf</a:t>
            </a:r>
          </a:p>
          <a:p>
            <a:r>
              <a:rPr lang="nl-NL" sz="2600" i="1" dirty="0" smtClean="0"/>
              <a:t>Je kunt uitleggen wat Arbeid en Energie met elkaar te maken hebben.</a:t>
            </a:r>
            <a:endParaRPr lang="nl-NL" sz="2600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§6.1 Energie gebruiken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Energie gaat nooit verloren.</a:t>
            </a:r>
          </a:p>
          <a:p>
            <a:r>
              <a:rPr lang="nl-NL" dirty="0" smtClean="0"/>
              <a:t>Wel kan je het in verschillende vormen gebruiken</a:t>
            </a:r>
          </a:p>
          <a:p>
            <a:r>
              <a:rPr lang="nl-NL" dirty="0" smtClean="0"/>
              <a:t>Of in verschillende vormen omzetten</a:t>
            </a:r>
          </a:p>
          <a:p>
            <a:r>
              <a:rPr lang="nl-NL" dirty="0" smtClean="0"/>
              <a:t>Het omzetten van energie noemen we arbeid</a:t>
            </a:r>
          </a:p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395" y="4543526"/>
            <a:ext cx="4948808" cy="189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5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§6.1 Energie gebruiken</a:t>
            </a:r>
            <a:endParaRPr lang="nl-NL" dirty="0"/>
          </a:p>
        </p:txBody>
      </p:sp>
      <p:pic>
        <p:nvPicPr>
          <p:cNvPr id="1026" name="Picture 2" descr="Afbeeldingsresultaat voor dieselmo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47891"/>
            <a:ext cx="1920026" cy="18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/>
              <a:t>Energieomzetters</a:t>
            </a:r>
            <a:endParaRPr lang="nl-NL" b="1" dirty="0" smtClean="0"/>
          </a:p>
          <a:p>
            <a:r>
              <a:rPr lang="nl-NL" dirty="0" smtClean="0"/>
              <a:t>Neemt één soort energie op en geeft daar één of meer andere soorten energie voor terug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8" name="Picture 4" descr="Afbeeldingsresultaat voor elektrische ov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40635"/>
            <a:ext cx="1928247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luidspreker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71" t="6978" r="15697" b="8118"/>
          <a:stretch/>
        </p:blipFill>
        <p:spPr bwMode="auto">
          <a:xfrm>
            <a:off x="4644008" y="4647891"/>
            <a:ext cx="1320051" cy="1784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accu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35525"/>
            <a:ext cx="1504888" cy="1296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gloeilamp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34" r="25419"/>
          <a:stretch/>
        </p:blipFill>
        <p:spPr bwMode="auto">
          <a:xfrm rot="18676546">
            <a:off x="5356167" y="3312480"/>
            <a:ext cx="863924" cy="151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fbeeldingsresultaat voor mixer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5" b="18903"/>
          <a:stretch/>
        </p:blipFill>
        <p:spPr bwMode="auto">
          <a:xfrm>
            <a:off x="6300192" y="4539535"/>
            <a:ext cx="1810781" cy="179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fbeeldingsresultaat voor vuurpijl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91831"/>
            <a:ext cx="2918309" cy="185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§6.1 Energie gebruiken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/>
              <a:t>Energieomzetters</a:t>
            </a:r>
            <a:endParaRPr lang="nl-NL" b="1" dirty="0" smtClean="0"/>
          </a:p>
          <a:p>
            <a:r>
              <a:rPr lang="nl-NL" dirty="0" smtClean="0"/>
              <a:t>Jij bent ook een energieomzetter!</a:t>
            </a:r>
          </a:p>
          <a:p>
            <a:pPr lvl="3"/>
            <a:endParaRPr lang="nl-NL" dirty="0" smtClean="0"/>
          </a:p>
          <a:p>
            <a:pPr lvl="1"/>
            <a:r>
              <a:rPr lang="nl-NL" dirty="0" smtClean="0"/>
              <a:t>Voedsel = chemische energie</a:t>
            </a:r>
          </a:p>
          <a:p>
            <a:pPr lvl="3"/>
            <a:endParaRPr lang="nl-NL" dirty="0" smtClean="0"/>
          </a:p>
          <a:p>
            <a:pPr lvl="1"/>
            <a:r>
              <a:rPr lang="nl-NL" b="1" dirty="0" smtClean="0">
                <a:solidFill>
                  <a:srgbClr val="8FAA32"/>
                </a:solidFill>
              </a:rPr>
              <a:t>Chemische energie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beweging</a:t>
            </a:r>
            <a:r>
              <a:rPr lang="nl-NL" dirty="0" smtClean="0">
                <a:sym typeface="Wingdings" panose="05000000000000000000" pitchFamily="2" charset="2"/>
              </a:rPr>
              <a:t> 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warmte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86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§6.1 Energie gebruiken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/>
              <a:t>Energieomzetters</a:t>
            </a:r>
            <a:endParaRPr lang="nl-NL" b="1" dirty="0" smtClean="0"/>
          </a:p>
          <a:p>
            <a:r>
              <a:rPr lang="nl-NL" dirty="0" smtClean="0"/>
              <a:t>Een energieomzetting kun je weergeven in een </a:t>
            </a:r>
            <a:r>
              <a:rPr lang="nl-NL" b="1" dirty="0" smtClean="0">
                <a:solidFill>
                  <a:srgbClr val="8FAA32"/>
                </a:solidFill>
              </a:rPr>
              <a:t>energie-stroomdiagram</a:t>
            </a:r>
            <a:r>
              <a:rPr lang="nl-NL" dirty="0" smtClean="0"/>
              <a:t>:</a:t>
            </a:r>
            <a:endParaRPr lang="nl-NL" b="1" dirty="0" smtClean="0">
              <a:solidFill>
                <a:srgbClr val="8FAA32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8165" y="3501008"/>
            <a:ext cx="6863268" cy="245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6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§6.1 Energie gebruiken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Soorten energie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Chemische energie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Licht 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Elektrische energie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Spierenergie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Bewegingsenergie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Thermische energie</a:t>
            </a:r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95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5456</TotalTime>
  <Words>262</Words>
  <Application>Microsoft Office PowerPoint</Application>
  <PresentationFormat>Diavoorstelling (4:3)</PresentationFormat>
  <Paragraphs>67</Paragraphs>
  <Slides>9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Hoofdstuk 3 Energie</vt:lpstr>
      <vt:lpstr>Deze les</vt:lpstr>
      <vt:lpstr>§6.1 Energie gebruiken</vt:lpstr>
      <vt:lpstr>§6.1 Energie gebruiken</vt:lpstr>
      <vt:lpstr>§6.1 Energie gebruiken</vt:lpstr>
      <vt:lpstr>§6.1 Energie gebruiken</vt:lpstr>
      <vt:lpstr>§6.1 Energie gebruiken</vt:lpstr>
      <vt:lpstr>§6.1 Energie gebruiken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Corine Tiest</cp:lastModifiedBy>
  <cp:revision>312</cp:revision>
  <cp:lastPrinted>2015-01-10T16:11:12Z</cp:lastPrinted>
  <dcterms:created xsi:type="dcterms:W3CDTF">2014-09-23T08:37:22Z</dcterms:created>
  <dcterms:modified xsi:type="dcterms:W3CDTF">2020-04-01T09:03:52Z</dcterms:modified>
</cp:coreProperties>
</file>